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63" r:id="rId6"/>
    <p:sldId id="261" r:id="rId7"/>
    <p:sldId id="262" r:id="rId8"/>
    <p:sldId id="260" r:id="rId9"/>
    <p:sldId id="259" r:id="rId10"/>
    <p:sldId id="258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D4B3-8EF1-4311-9E3F-D4A0ECE0449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348-8901-4D36-853C-42FC7069C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4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D4B3-8EF1-4311-9E3F-D4A0ECE0449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348-8901-4D36-853C-42FC7069C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2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D4B3-8EF1-4311-9E3F-D4A0ECE0449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348-8901-4D36-853C-42FC7069C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5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D4B3-8EF1-4311-9E3F-D4A0ECE0449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348-8901-4D36-853C-42FC7069C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3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D4B3-8EF1-4311-9E3F-D4A0ECE0449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348-8901-4D36-853C-42FC7069C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03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D4B3-8EF1-4311-9E3F-D4A0ECE0449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348-8901-4D36-853C-42FC7069C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67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D4B3-8EF1-4311-9E3F-D4A0ECE0449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348-8901-4D36-853C-42FC7069C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27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D4B3-8EF1-4311-9E3F-D4A0ECE0449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348-8901-4D36-853C-42FC7069C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5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D4B3-8EF1-4311-9E3F-D4A0ECE0449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348-8901-4D36-853C-42FC7069C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88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D4B3-8EF1-4311-9E3F-D4A0ECE0449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348-8901-4D36-853C-42FC7069C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64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1D4B3-8EF1-4311-9E3F-D4A0ECE0449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348-8901-4D36-853C-42FC7069C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0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1D4B3-8EF1-4311-9E3F-D4A0ECE0449B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74348-8901-4D36-853C-42FC7069C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57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13 февраля 2024 г. в МАОУ гимназии №24 им.М.В.Октябрьской г.Томска</a:t>
            </a: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Проектная сессия педагогических и административных работников гимназии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«Какой мы видим  гимназию_2024-2029» 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фотографиях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8192"/>
            <a:ext cx="1476335" cy="147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8798"/>
            <a:ext cx="3096344" cy="206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73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Рефлексия «От ожиданий к результату»</a:t>
            </a: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050" name="Picture 2" descr="Z:\teacher\Filatova A.B\Фото с проектной сессии_2024\photo_6_2024-02-14_11-4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168352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teacher\Filatova A.B\Фото с проектной сессии_2024\photo_4_2024-02-14_11-41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59" y="3545091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52" y="836712"/>
            <a:ext cx="237626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593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spc="-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Единственный способ </a:t>
            </a:r>
            <a:r>
              <a:rPr lang="ru-RU" sz="2400" b="1" spc="-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делать </a:t>
            </a:r>
            <a:r>
              <a:rPr lang="ru-RU" sz="2400" b="1" spc="-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великое </a:t>
            </a:r>
            <a:r>
              <a:rPr lang="ru-RU" sz="2400" b="1" spc="-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дело – </a:t>
            </a:r>
            <a:br>
              <a:rPr lang="ru-RU" sz="2400" b="1" spc="-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400" b="1" spc="-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любить то, что делаешь!</a:t>
            </a:r>
            <a:r>
              <a:rPr lang="ru-RU" sz="2400" spc="-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2400" spc="-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Принятые решения: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1.Принять Программу развития гимназии в новой редакции.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2.Принять к реализации следующие гимназические проекты: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Педагогика смысла, или На одной волне» (с обновлением мероприятий в соответствии с предложениями групп).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 знаний к профессии.</a:t>
            </a:r>
          </a:p>
          <a:p>
            <a:pPr marL="0" indent="0" algn="just">
              <a:buNone/>
            </a:pPr>
            <a:endParaRPr lang="ru-RU" sz="28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3699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kumimoji="0" lang="ru-RU" sz="3600" b="1" i="0" u="none" strike="noStrike" kern="0" cap="none" spc="-1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БУДУЩЕЕ -</a:t>
            </a:r>
            <a:r>
              <a:rPr kumimoji="0" lang="ru-RU" sz="3600" b="1" i="0" u="none" strike="noStrike" kern="0" cap="none" spc="-1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kumimoji="0" lang="ru-RU" sz="3600" b="1" i="0" u="none" strike="noStrike" kern="0" cap="none" spc="-1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ЗАВИСИТ ОТ ТОГО,  </a:t>
            </a:r>
            <a:r>
              <a:rPr kumimoji="0" lang="ru-RU" sz="3600" b="0" i="0" u="none" strike="noStrike" kern="0" cap="none" spc="-1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kumimoji="0" lang="ru-RU" sz="3600" b="0" i="0" u="none" strike="noStrike" kern="0" cap="none" spc="-1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kumimoji="0" lang="ru-RU" sz="3600" b="1" i="0" u="none" strike="noStrike" kern="0" cap="none" spc="-1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ЧТО ТЫ ДЕЛАЕШЬ СЕГОДНЯ!</a:t>
            </a:r>
            <a:r>
              <a:rPr kumimoji="0" lang="ru-RU" sz="4000" b="1" i="0" u="none" strike="noStrike" kern="0" cap="none" spc="-1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DejaVu Sans"/>
              </a:rPr>
              <a:t>.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4040188" cy="72008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Мозговой штурм «Гимназия 29? Что это значит? Ошибка?»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2911251"/>
            <a:ext cx="4040188" cy="321491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Нет, Гимназия_2024-2029!</a:t>
            </a:r>
            <a:endParaRPr lang="ru-RU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 конфетки помогли выбрать группу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218" name="Picture 2" descr="Z:\teacher\Filatova A.B\Фото с проектной сессии_2024\photo_37_2024-02-14_11-43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0" y="2911252"/>
            <a:ext cx="289578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:\teacher\Filatova A.B\Фото с проектной сессии_2024\photo_45_2024-02-14_11-43-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83260"/>
            <a:ext cx="284178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Z:\teacher\Filatova A.B\Фото с проектной сессии_2024\photo_55_2024-02-14_11-43-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269" y="4736386"/>
            <a:ext cx="3067924" cy="230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Z:\teacher\Filatova A.B\Фото с проектной сессии_2024\photo_56_2024-02-14_11-43-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86" y="2351468"/>
            <a:ext cx="3179890" cy="2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85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Мотивация к встречи </a:t>
            </a:r>
            <a:b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(ожидания)</a:t>
            </a: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352" y="3861048"/>
            <a:ext cx="3517697" cy="263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2187031" y="1484784"/>
            <a:ext cx="6499770" cy="2088232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1.О</a:t>
            </a:r>
            <a:r>
              <a:rPr lang="ru-RU" sz="7200" dirty="0"/>
              <a:t>, классно, узнаем что - то новое и полезное!</a:t>
            </a:r>
          </a:p>
          <a:p>
            <a:r>
              <a:rPr lang="ru-RU" sz="7200" dirty="0" smtClean="0"/>
              <a:t>2.Посмотрим</a:t>
            </a:r>
            <a:r>
              <a:rPr lang="ru-RU" sz="7200" dirty="0"/>
              <a:t>, посмотрим,  что скажите?!</a:t>
            </a:r>
          </a:p>
          <a:p>
            <a:r>
              <a:rPr lang="ru-RU" sz="7200" dirty="0" smtClean="0"/>
              <a:t>3.Опять </a:t>
            </a:r>
            <a:r>
              <a:rPr lang="ru-RU" sz="7200" dirty="0"/>
              <a:t>одни разговоры, а кто работать будет?</a:t>
            </a:r>
          </a:p>
          <a:p>
            <a:r>
              <a:rPr lang="ru-RU" sz="7200" dirty="0" smtClean="0"/>
              <a:t>4.Через </a:t>
            </a:r>
            <a:r>
              <a:rPr lang="ru-RU" sz="7200" dirty="0"/>
              <a:t>полтора часа встану и уйду. </a:t>
            </a:r>
          </a:p>
          <a:p>
            <a:r>
              <a:rPr lang="ru-RU" sz="7200" dirty="0" smtClean="0"/>
              <a:t>5.Учиться </a:t>
            </a:r>
            <a:r>
              <a:rPr lang="ru-RU" sz="7200" dirty="0"/>
              <a:t>никогда не поздно!</a:t>
            </a:r>
          </a:p>
          <a:p>
            <a:r>
              <a:rPr lang="ru-RU" sz="7200" dirty="0" smtClean="0"/>
              <a:t>6.А </a:t>
            </a:r>
            <a:r>
              <a:rPr lang="ru-RU" sz="7200" dirty="0"/>
              <a:t>вдруг это самое важное!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Z:\teacher\Filatova A.B\Фото с проектной сессии_2024\photo_33_2024-02-14_11-43-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0928"/>
            <a:ext cx="278777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Z:\teacher\Filatova A.B\Фото с проектной сессии_2024\photo_35_2024-02-14_11-43-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16632"/>
            <a:ext cx="1923678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Z:\teacher\Filatova A.B\Фото с проектной сессии_2024\photo_51_2024-02-14_11-43-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16" y="3553900"/>
            <a:ext cx="203169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6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 вы знали, что учителя тоже умеют отгадывать ребусы?</a:t>
            </a: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чего нам этот ребус?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3429000"/>
            <a:ext cx="3615241" cy="270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6778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Наши ответы – это наши шаги:</a:t>
            </a:r>
          </a:p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АНАЛИЗ</a:t>
            </a:r>
            <a:b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МОДЕЛЬ</a:t>
            </a:r>
            <a:b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ПЛАН</a:t>
            </a:r>
            <a:b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Z:\teacher\Filatova A.B\Фото с проектной сессии_2024\photo_40_2024-02-14_11-43-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300379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Z:\teacher\Filatova A.B\Фото с проектной сессии_2024\photo_2024-02-14_12-45-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41000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5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Z:\teacher\Filatova A.B\Фото с проектной сессии_2024\photo_26_2024-02-14_11-43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83" y="3172729"/>
            <a:ext cx="267976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Z:\teacher\Filatova A.B\Фото с проектной сессии_2024\photo_31_2024-02-14_11-43-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82" y="4154371"/>
            <a:ext cx="3455165" cy="259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kumimoji="0" lang="ru-RU" sz="2400" b="1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Работаем в группах</a:t>
            </a:r>
            <a:r>
              <a:rPr lang="ru-RU" sz="2400" b="1" kern="0" spc="-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, или </a:t>
            </a:r>
            <a:r>
              <a:rPr kumimoji="0" lang="ru-RU" sz="2400" b="1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Путешествие в тысячу миль начинается с первого шага.</a:t>
            </a:r>
            <a:r>
              <a:rPr kumimoji="0" lang="ru-RU" sz="2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kumimoji="0" lang="ru-RU" sz="24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kumimoji="0" lang="ru-RU" sz="18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Магистральные направления проекта </a:t>
            </a:r>
            <a:r>
              <a:rPr kumimoji="0" lang="ru-RU" sz="18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«Школа </a:t>
            </a:r>
            <a:r>
              <a:rPr kumimoji="0" lang="ru-RU" sz="18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МинПросвещения</a:t>
            </a:r>
            <a:r>
              <a:rPr kumimoji="0" lang="ru-RU" sz="18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kumimoji="0" lang="ru-RU" sz="18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РФ»: </a:t>
            </a:r>
            <a:r>
              <a:rPr kumimoji="0" lang="ru-RU" sz="1800" b="0" i="0" u="none" strike="noStrike" kern="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содержание,</a:t>
            </a:r>
            <a:r>
              <a:rPr kumimoji="0" lang="ru-RU" sz="1800" b="0" i="0" u="none" strike="noStrike" kern="0" cap="none" spc="-1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</a:rPr>
              <a:t> показатели и наши проекты.</a:t>
            </a:r>
            <a:endParaRPr lang="ru-RU" sz="1800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Z:\teacher\Filatova A.B\Фото с проектной сессии_2024\photo_18_2024-02-14_11-43-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69" y="1700809"/>
            <a:ext cx="256856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Z:\teacher\Filatova A.B\Фото с проектной сессии_2024\photo_21_2024-02-14_11-43-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2" y="1570685"/>
            <a:ext cx="2109517" cy="223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:\teacher\Filatova A.B\Фото с проектной сессии_2024\photo_22_2024-02-14_11-43-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8" y="3931869"/>
            <a:ext cx="2110407" cy="281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Z:\teacher\Filatova A.B\Фото с проектной сессии_2024\photo_23_2024-02-14_11-43-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343" y="1556792"/>
            <a:ext cx="163691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Z:\teacher\Filatova A.B\Фото с проектной сессии_2024\photo_29_2024-02-14_11-43-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34" y="1556792"/>
            <a:ext cx="2245728" cy="271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39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Z:\teacher\Filatova A.B\Фото с проектной сессии_2024\photo_15_2024-02-14_11-43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33664"/>
            <a:ext cx="1804099" cy="211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:\teacher\Filatova A.B\Фото с проектной сессии_2024\photo_4_2024-02-14_11-43-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87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Магистральное направление «Знание»</a:t>
            </a: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275857" y="1535112"/>
            <a:ext cx="5410944" cy="124581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Наш проект «От знаний к профессии»</a:t>
            </a:r>
            <a:endParaRPr lang="ru-RU" sz="3200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2378"/>
            <a:ext cx="269844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2" y="2717528"/>
            <a:ext cx="2900015" cy="387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19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91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Магистральное направление </a:t>
            </a:r>
            <a:r>
              <a:rPr lang="ru-RU" sz="4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«Воспитание»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0971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Наш проект «Мы разные, но вместе»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02979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Или всё таки «Педагогика смысла»?</a:t>
            </a:r>
            <a:endParaRPr lang="ru-RU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Z:\teacher\Filatova A.B\Фото с проектной сессии_2024\photo_5_2024-02-14_11-43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4" y="2612910"/>
            <a:ext cx="3114346" cy="415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Z:\teacher\Filatova A.B\Фото с проектной сессии_2024\photo_7_2024-02-14_11-43-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3096344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:\teacher\Filatova A.B\Фото с проектной сессии_2024\photo_68_2024-02-14_11-43-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04" y="3356992"/>
            <a:ext cx="2196244" cy="292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7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Магистральное направление </a:t>
            </a:r>
            <a:r>
              <a:rPr lang="ru-RU" sz="36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«Здоровье»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Говорим о наболевшем – гаджеты и прочее… Позвольте, но где же ГТО???</a:t>
            </a:r>
            <a:endParaRPr lang="ru-RU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Наш проект «Цифровая гигиена»</a:t>
            </a:r>
            <a:endParaRPr lang="ru-RU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Z:\teacher\Filatova A.B\Фото с проектной сессии_2024\photo_2_2024-02-14_11-4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2" y="2228868"/>
            <a:ext cx="3039801" cy="405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teacher\Filatova A.B\Фото с проектной сессии_2024\photo_8_2024-02-14_11-43-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42" y="2374573"/>
            <a:ext cx="1582908" cy="211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:\teacher\Filatova A.B\Фото с проектной сессии_2024\photo_14_2024-02-14_11-43-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49" y="2204864"/>
            <a:ext cx="3057804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Z:\teacher\Filatova A.B\Фото с проектной сессии_2024\photo_16_2024-02-14_11-43-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72" y="4526852"/>
            <a:ext cx="165364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0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Магистральное </a:t>
            </a:r>
            <a:r>
              <a:rPr lang="ru-RU" sz="32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направление «Творчество»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4101852" cy="105013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Верните музыку, без хора нам нельзя…    Дни искусства нам нужны!</a:t>
            </a:r>
            <a:endParaRPr lang="ru-RU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2780928"/>
            <a:ext cx="2843239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Наш проект «Делай сам – делай вместе»</a:t>
            </a:r>
            <a:endParaRPr lang="ru-RU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Z:\teacher\Filatova A.B\Фото с проектной сессии_2024\photo_3_2024-02-14_11-41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3057804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teacher\Filatova A.B\Фото с проектной сессии_2024\photo_7_2024-02-14_11-41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2193708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756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285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13 февраля 2024 г. в МАОУ гимназии №24 им.М.В.Октябрьской г.Томска</vt:lpstr>
      <vt:lpstr>БУДУЩЕЕ - ЗАВИСИТ ОТ ТОГО,   ЧТО ТЫ ДЕЛАЕШЬ СЕГОДНЯ!. </vt:lpstr>
      <vt:lpstr>Мотивация к встречи  (ожидания)</vt:lpstr>
      <vt:lpstr>А вы знали, что учителя тоже умеют отгадывать ребусы?</vt:lpstr>
      <vt:lpstr>Работаем в группах, или Путешествие в тысячу миль начинается с первого шага. Магистральные направления проекта «Школа МинПросвещения РФ»: содержание, показатели и наши проекты.</vt:lpstr>
      <vt:lpstr>Магистральное направление «Знание»</vt:lpstr>
      <vt:lpstr>Магистральное направление «Воспитание»</vt:lpstr>
      <vt:lpstr>Магистральное направление «Здоровье»</vt:lpstr>
      <vt:lpstr>Магистральное направление «Творчество»</vt:lpstr>
      <vt:lpstr>Рефлексия «От ожиданий к результату»</vt:lpstr>
      <vt:lpstr>Единственный способ делать великое дело –  любить то, что делаешь!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февраля 2024 г. в МАОУ гимназии №24 им.М.В.Октябрьской г.Томска</dc:title>
  <dc:creator>Филатова Анна Борисовна</dc:creator>
  <cp:lastModifiedBy>Щукина Анна Александровна</cp:lastModifiedBy>
  <cp:revision>9</cp:revision>
  <dcterms:created xsi:type="dcterms:W3CDTF">2024-02-14T04:44:04Z</dcterms:created>
  <dcterms:modified xsi:type="dcterms:W3CDTF">2024-02-14T06:15:23Z</dcterms:modified>
</cp:coreProperties>
</file>